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Libre Baskerville"/>
      <p:regular r:id="rId17"/>
      <p:bold r:id="rId18"/>
      <p:italic r:id="rId19"/>
    </p:embeddedFont>
    <p:embeddedFont>
      <p:font typeface="Cinzel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inzel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Cinzel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LibreBaskerville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LibreBaskerville-italic.fntdata"/><Relationship Id="rId6" Type="http://schemas.openxmlformats.org/officeDocument/2006/relationships/slide" Target="slides/slide2.xml"/><Relationship Id="rId18" Type="http://schemas.openxmlformats.org/officeDocument/2006/relationships/font" Target="fonts/LibreBaskervill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_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411350" y="1333000"/>
            <a:ext cx="6321300" cy="2477400"/>
          </a:xfrm>
          <a:prstGeom prst="rect">
            <a:avLst/>
          </a:prstGeom>
          <a:noFill/>
          <a:ln cap="flat" cmpd="sng" w="28575">
            <a:solidFill>
              <a:srgbClr val="403228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1513950" y="1583350"/>
            <a:ext cx="61161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ts val="2400"/>
              <a:buNone/>
              <a:defRPr b="1"/>
            </a:lvl1pPr>
            <a:lvl2pPr lvl="1" rtl="0" algn="ctr">
              <a:spcBef>
                <a:spcPts val="0"/>
              </a:spcBef>
              <a:buSzPts val="2400"/>
              <a:buNone/>
              <a:defRPr b="1"/>
            </a:lvl2pPr>
            <a:lvl3pPr lvl="2" rtl="0" algn="ctr">
              <a:spcBef>
                <a:spcPts val="0"/>
              </a:spcBef>
              <a:buSzPts val="2400"/>
              <a:buNone/>
              <a:defRPr b="1"/>
            </a:lvl3pPr>
            <a:lvl4pPr lvl="3" rtl="0" algn="ctr">
              <a:spcBef>
                <a:spcPts val="0"/>
              </a:spcBef>
              <a:buSzPts val="2400"/>
              <a:buNone/>
              <a:defRPr b="1"/>
            </a:lvl4pPr>
            <a:lvl5pPr lvl="4" rtl="0" algn="ctr">
              <a:spcBef>
                <a:spcPts val="0"/>
              </a:spcBef>
              <a:buSzPts val="2400"/>
              <a:buNone/>
              <a:defRPr b="1"/>
            </a:lvl5pPr>
            <a:lvl6pPr lvl="5" rtl="0" algn="ctr">
              <a:spcBef>
                <a:spcPts val="0"/>
              </a:spcBef>
              <a:buSzPts val="2400"/>
              <a:buNone/>
              <a:defRPr b="1"/>
            </a:lvl6pPr>
            <a:lvl7pPr lvl="6" rtl="0" algn="ctr">
              <a:spcBef>
                <a:spcPts val="0"/>
              </a:spcBef>
              <a:buSzPts val="2400"/>
              <a:buNone/>
              <a:defRPr b="1"/>
            </a:lvl7pPr>
            <a:lvl8pPr lvl="7" rtl="0" algn="ctr">
              <a:spcBef>
                <a:spcPts val="0"/>
              </a:spcBef>
              <a:buSzPts val="2400"/>
              <a:buNone/>
              <a:defRPr b="1"/>
            </a:lvl8pPr>
            <a:lvl9pPr lvl="8" rtl="0" algn="ctr">
              <a:spcBef>
                <a:spcPts val="0"/>
              </a:spcBef>
              <a:buSzPts val="2400"/>
              <a:buNone/>
              <a:defRPr b="1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2919325" y="2687650"/>
            <a:ext cx="3305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 sz="1600"/>
            </a:lvl1pPr>
            <a:lvl2pPr lvl="1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 sz="1600"/>
            </a:lvl2pPr>
            <a:lvl3pPr lvl="2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 sz="1600"/>
            </a:lvl3pPr>
            <a:lvl4pPr lvl="3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/>
            </a:lvl4pPr>
            <a:lvl5pPr lvl="4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/>
            </a:lvl5pPr>
            <a:lvl6pPr lvl="5" rtl="0" algn="ctr">
              <a:spcBef>
                <a:spcPts val="0"/>
              </a:spcBef>
              <a:buClr>
                <a:srgbClr val="403228"/>
              </a:buClr>
              <a:buSzPts val="1600"/>
              <a:buNone/>
              <a:defRPr i="1"/>
            </a:lvl6pPr>
            <a:lvl7pPr lvl="6" rtl="0" algn="ctr">
              <a:spcBef>
                <a:spcPts val="0"/>
              </a:spcBef>
              <a:buSzPts val="1600"/>
              <a:buNone/>
              <a:defRPr i="1"/>
            </a:lvl7pPr>
            <a:lvl8pPr lvl="7" rtl="0" algn="ctr">
              <a:spcBef>
                <a:spcPts val="0"/>
              </a:spcBef>
              <a:buSzPts val="1600"/>
              <a:buNone/>
              <a:defRPr i="1"/>
            </a:lvl8pPr>
            <a:lvl9pPr lvl="8" rtl="0" algn="ctr">
              <a:spcBef>
                <a:spcPts val="0"/>
              </a:spcBef>
              <a:buSzPts val="1600"/>
              <a:buNone/>
              <a:defRPr i="1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1411350" y="720000"/>
            <a:ext cx="6321300" cy="3703500"/>
          </a:xfrm>
          <a:prstGeom prst="rect">
            <a:avLst/>
          </a:prstGeom>
          <a:noFill/>
          <a:ln cap="flat" cmpd="sng" w="28575">
            <a:solidFill>
              <a:srgbClr val="403228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03228"/>
              </a:solidFill>
            </a:endParaRPr>
          </a:p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2105050" y="720000"/>
            <a:ext cx="4933800" cy="3703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ts val="2400"/>
              <a:buChar char="✣"/>
              <a:defRPr i="1"/>
            </a:lvl1pPr>
            <a:lvl2pPr lvl="1" rtl="0" algn="ctr">
              <a:spcBef>
                <a:spcPts val="0"/>
              </a:spcBef>
              <a:buSzPts val="2000"/>
              <a:buChar char="⨳"/>
              <a:defRPr i="1"/>
            </a:lvl2pPr>
            <a:lvl3pPr lvl="2" rtl="0" algn="ctr">
              <a:spcBef>
                <a:spcPts val="0"/>
              </a:spcBef>
              <a:buSzPts val="2000"/>
              <a:buChar char="■"/>
              <a:defRPr i="1"/>
            </a:lvl3pPr>
            <a:lvl4pPr lvl="3" rtl="0" algn="ctr">
              <a:spcBef>
                <a:spcPts val="0"/>
              </a:spcBef>
              <a:buSzPts val="1600"/>
              <a:buChar char="●"/>
              <a:defRPr i="1"/>
            </a:lvl4pPr>
            <a:lvl5pPr lvl="4" rtl="0" algn="ctr">
              <a:spcBef>
                <a:spcPts val="0"/>
              </a:spcBef>
              <a:buSzPts val="1600"/>
              <a:buChar char="○"/>
              <a:defRPr i="1"/>
            </a:lvl5pPr>
            <a:lvl6pPr lvl="5" rtl="0" algn="ctr">
              <a:spcBef>
                <a:spcPts val="0"/>
              </a:spcBef>
              <a:buSzPts val="1600"/>
              <a:buChar char="■"/>
              <a:defRPr i="1"/>
            </a:lvl6pPr>
            <a:lvl7pPr lvl="6" rtl="0" algn="ctr">
              <a:spcBef>
                <a:spcPts val="0"/>
              </a:spcBef>
              <a:buSzPts val="1600"/>
              <a:buChar char="●"/>
              <a:defRPr i="1"/>
            </a:lvl7pPr>
            <a:lvl8pPr lvl="7" rtl="0" algn="ctr">
              <a:spcBef>
                <a:spcPts val="0"/>
              </a:spcBef>
              <a:buSzPts val="1600"/>
              <a:buChar char="○"/>
              <a:defRPr i="1"/>
            </a:lvl8pPr>
            <a:lvl9pPr lvl="8" algn="ctr">
              <a:spcBef>
                <a:spcPts val="0"/>
              </a:spcBef>
              <a:buSzPts val="1600"/>
              <a:buChar char="■"/>
              <a:defRPr i="1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400"/>
              <a:buChar char="✣"/>
              <a:defRPr/>
            </a:lvl1pPr>
            <a:lvl2pPr lvl="1">
              <a:spcBef>
                <a:spcPts val="0"/>
              </a:spcBef>
              <a:buSzPts val="2000"/>
              <a:buChar char="⨳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/>
        </p:txBody>
      </p:sp>
      <p:cxnSp>
        <p:nvCxnSpPr>
          <p:cNvPr id="20" name="Shape 20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cap="flat" cmpd="sng" w="28575">
            <a:solidFill>
              <a:srgbClr val="92694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1351075" y="1518375"/>
            <a:ext cx="3126900" cy="325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000"/>
              <a:buChar char="✣"/>
              <a:defRPr sz="2000"/>
            </a:lvl1pPr>
            <a:lvl2pPr lvl="1">
              <a:spcBef>
                <a:spcPts val="0"/>
              </a:spcBef>
              <a:buSzPts val="2000"/>
              <a:buChar char="⨳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2000"/>
              <a:buChar char="●"/>
              <a:defRPr sz="2000"/>
            </a:lvl4pPr>
            <a:lvl5pPr lvl="4">
              <a:spcBef>
                <a:spcPts val="0"/>
              </a:spcBef>
              <a:buSzPts val="2000"/>
              <a:buChar char="○"/>
              <a:defRPr sz="2000"/>
            </a:lvl5pPr>
            <a:lvl6pPr lvl="5">
              <a:spcBef>
                <a:spcPts val="0"/>
              </a:spcBef>
              <a:buSzPts val="2000"/>
              <a:buChar char="■"/>
              <a:defRPr sz="2000"/>
            </a:lvl6pPr>
            <a:lvl7pPr lvl="6">
              <a:spcBef>
                <a:spcPts val="0"/>
              </a:spcBef>
              <a:buSzPts val="2000"/>
              <a:buChar char="●"/>
              <a:defRPr sz="2000"/>
            </a:lvl7pPr>
            <a:lvl8pPr lvl="7">
              <a:spcBef>
                <a:spcPts val="0"/>
              </a:spcBef>
              <a:buSzPts val="2000"/>
              <a:buChar char="○"/>
              <a:defRPr sz="2000"/>
            </a:lvl8pPr>
            <a:lvl9pPr lvl="8">
              <a:spcBef>
                <a:spcPts val="0"/>
              </a:spcBef>
              <a:buSzPts val="2000"/>
              <a:buChar char="■"/>
              <a:defRPr sz="20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666144" y="1518375"/>
            <a:ext cx="3126900" cy="325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000"/>
              <a:buChar char="✣"/>
              <a:defRPr sz="2000"/>
            </a:lvl1pPr>
            <a:lvl2pPr lvl="1">
              <a:spcBef>
                <a:spcPts val="0"/>
              </a:spcBef>
              <a:buSzPts val="2000"/>
              <a:buChar char="⨳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2000"/>
              <a:buChar char="●"/>
              <a:defRPr sz="2000"/>
            </a:lvl4pPr>
            <a:lvl5pPr lvl="4">
              <a:spcBef>
                <a:spcPts val="0"/>
              </a:spcBef>
              <a:buSzPts val="2000"/>
              <a:buChar char="○"/>
              <a:defRPr sz="2000"/>
            </a:lvl5pPr>
            <a:lvl6pPr lvl="5">
              <a:spcBef>
                <a:spcPts val="0"/>
              </a:spcBef>
              <a:buSzPts val="2000"/>
              <a:buChar char="■"/>
              <a:defRPr sz="2000"/>
            </a:lvl6pPr>
            <a:lvl7pPr lvl="6">
              <a:spcBef>
                <a:spcPts val="0"/>
              </a:spcBef>
              <a:buSzPts val="2000"/>
              <a:buChar char="●"/>
              <a:defRPr sz="2000"/>
            </a:lvl7pPr>
            <a:lvl8pPr lvl="7">
              <a:spcBef>
                <a:spcPts val="0"/>
              </a:spcBef>
              <a:buSzPts val="2000"/>
              <a:buChar char="○"/>
              <a:defRPr sz="2000"/>
            </a:lvl8pPr>
            <a:lvl9pPr lvl="8">
              <a:spcBef>
                <a:spcPts val="0"/>
              </a:spcBef>
              <a:buSzPts val="2000"/>
              <a:buChar char="■"/>
              <a:defRPr sz="2000"/>
            </a:lvl9pPr>
          </a:lstStyle>
          <a:p/>
        </p:txBody>
      </p:sp>
      <p:cxnSp>
        <p:nvCxnSpPr>
          <p:cNvPr id="25" name="Shape 25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cap="flat" cmpd="sng" w="28575">
            <a:solidFill>
              <a:srgbClr val="92694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ts val="2400"/>
              <a:buNone/>
              <a:defRPr/>
            </a:lvl1pPr>
            <a:lvl2pPr lvl="1" rtl="0">
              <a:spcBef>
                <a:spcPts val="0"/>
              </a:spcBef>
              <a:buSzPts val="2400"/>
              <a:buNone/>
              <a:defRPr/>
            </a:lvl2pPr>
            <a:lvl3pPr lvl="2" rtl="0">
              <a:spcBef>
                <a:spcPts val="0"/>
              </a:spcBef>
              <a:buSzPts val="2400"/>
              <a:buNone/>
              <a:defRPr/>
            </a:lvl3pPr>
            <a:lvl4pPr lvl="3" rtl="0">
              <a:spcBef>
                <a:spcPts val="0"/>
              </a:spcBef>
              <a:buSzPts val="2400"/>
              <a:buNone/>
              <a:defRPr/>
            </a:lvl4pPr>
            <a:lvl5pPr lvl="4" rtl="0">
              <a:spcBef>
                <a:spcPts val="0"/>
              </a:spcBef>
              <a:buSzPts val="2400"/>
              <a:buNone/>
              <a:defRPr/>
            </a:lvl5pPr>
            <a:lvl6pPr lvl="5" rtl="0">
              <a:spcBef>
                <a:spcPts val="0"/>
              </a:spcBef>
              <a:buSzPts val="2400"/>
              <a:buNone/>
              <a:defRPr/>
            </a:lvl6pPr>
            <a:lvl7pPr lvl="6" rtl="0">
              <a:spcBef>
                <a:spcPts val="0"/>
              </a:spcBef>
              <a:buSzPts val="2400"/>
              <a:buNone/>
              <a:defRPr/>
            </a:lvl7pPr>
            <a:lvl8pPr lvl="7" rtl="0">
              <a:spcBef>
                <a:spcPts val="0"/>
              </a:spcBef>
              <a:buSzPts val="2400"/>
              <a:buNone/>
              <a:defRPr/>
            </a:lvl8pPr>
            <a:lvl9pPr lvl="8" rtl="0">
              <a:spcBef>
                <a:spcPts val="0"/>
              </a:spcBef>
              <a:buSzPts val="24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961200" y="1552350"/>
            <a:ext cx="2307000" cy="3297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600"/>
              <a:buChar char="✣"/>
              <a:defRPr sz="1600"/>
            </a:lvl1pPr>
            <a:lvl2pPr lvl="1" rtl="0">
              <a:spcBef>
                <a:spcPts val="0"/>
              </a:spcBef>
              <a:buSzPts val="1600"/>
              <a:buChar char="⨳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/>
            </a:lvl4pPr>
            <a:lvl5pPr lvl="4" rtl="0">
              <a:spcBef>
                <a:spcPts val="0"/>
              </a:spcBef>
              <a:buSzPts val="1600"/>
              <a:buChar char="○"/>
              <a:defRPr/>
            </a:lvl5pPr>
            <a:lvl6pPr lvl="5" rtl="0">
              <a:spcBef>
                <a:spcPts val="0"/>
              </a:spcBef>
              <a:buSzPts val="1600"/>
              <a:buChar char="■"/>
              <a:defRPr/>
            </a:lvl6pPr>
            <a:lvl7pPr lvl="6" rtl="0">
              <a:spcBef>
                <a:spcPts val="0"/>
              </a:spcBef>
              <a:buSzPts val="1600"/>
              <a:buChar char="●"/>
              <a:defRPr/>
            </a:lvl7pPr>
            <a:lvl8pPr lvl="7" rtl="0">
              <a:spcBef>
                <a:spcPts val="0"/>
              </a:spcBef>
              <a:buSzPts val="1600"/>
              <a:buChar char="○"/>
              <a:defRPr/>
            </a:lvl8pPr>
            <a:lvl9pPr lvl="8" rtl="0">
              <a:spcBef>
                <a:spcPts val="0"/>
              </a:spcBef>
              <a:buSzPts val="1600"/>
              <a:buChar char="■"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3386413" y="1552350"/>
            <a:ext cx="2307000" cy="3297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600"/>
              <a:buChar char="✣"/>
              <a:defRPr sz="1600"/>
            </a:lvl1pPr>
            <a:lvl2pPr lvl="1" rtl="0">
              <a:spcBef>
                <a:spcPts val="0"/>
              </a:spcBef>
              <a:buSzPts val="1600"/>
              <a:buChar char="⨳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/>
            </a:lvl4pPr>
            <a:lvl5pPr lvl="4" rtl="0">
              <a:spcBef>
                <a:spcPts val="0"/>
              </a:spcBef>
              <a:buSzPts val="1600"/>
              <a:buChar char="○"/>
              <a:defRPr/>
            </a:lvl5pPr>
            <a:lvl6pPr lvl="5" rtl="0">
              <a:spcBef>
                <a:spcPts val="0"/>
              </a:spcBef>
              <a:buSzPts val="1600"/>
              <a:buChar char="■"/>
              <a:defRPr/>
            </a:lvl6pPr>
            <a:lvl7pPr lvl="6" rtl="0">
              <a:spcBef>
                <a:spcPts val="0"/>
              </a:spcBef>
              <a:buSzPts val="1600"/>
              <a:buChar char="●"/>
              <a:defRPr/>
            </a:lvl7pPr>
            <a:lvl8pPr lvl="7" rtl="0">
              <a:spcBef>
                <a:spcPts val="0"/>
              </a:spcBef>
              <a:buSzPts val="1600"/>
              <a:buChar char="○"/>
              <a:defRPr/>
            </a:lvl8pPr>
            <a:lvl9pPr lvl="8" rtl="0">
              <a:spcBef>
                <a:spcPts val="0"/>
              </a:spcBef>
              <a:buSzPts val="1600"/>
              <a:buChar char="■"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3" type="body"/>
          </p:nvPr>
        </p:nvSpPr>
        <p:spPr>
          <a:xfrm>
            <a:off x="5811626" y="1552350"/>
            <a:ext cx="2307000" cy="3297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600"/>
              <a:buChar char="✣"/>
              <a:defRPr sz="1600"/>
            </a:lvl1pPr>
            <a:lvl2pPr lvl="1" rtl="0">
              <a:spcBef>
                <a:spcPts val="0"/>
              </a:spcBef>
              <a:buSzPts val="1600"/>
              <a:buChar char="⨳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/>
            </a:lvl4pPr>
            <a:lvl5pPr lvl="4" rtl="0">
              <a:spcBef>
                <a:spcPts val="0"/>
              </a:spcBef>
              <a:buSzPts val="1600"/>
              <a:buChar char="○"/>
              <a:defRPr/>
            </a:lvl5pPr>
            <a:lvl6pPr lvl="5" rtl="0">
              <a:spcBef>
                <a:spcPts val="0"/>
              </a:spcBef>
              <a:buSzPts val="1600"/>
              <a:buChar char="■"/>
              <a:defRPr/>
            </a:lvl6pPr>
            <a:lvl7pPr lvl="6" rtl="0">
              <a:spcBef>
                <a:spcPts val="0"/>
              </a:spcBef>
              <a:buSzPts val="1600"/>
              <a:buChar char="●"/>
              <a:defRPr/>
            </a:lvl7pPr>
            <a:lvl8pPr lvl="7" rtl="0">
              <a:spcBef>
                <a:spcPts val="0"/>
              </a:spcBef>
              <a:buSzPts val="1600"/>
              <a:buChar char="○"/>
              <a:defRPr/>
            </a:lvl8pPr>
            <a:lvl9pPr lvl="8" rtl="0">
              <a:spcBef>
                <a:spcPts val="0"/>
              </a:spcBef>
              <a:buSzPts val="1600"/>
              <a:buChar char="■"/>
              <a:defRPr/>
            </a:lvl9pPr>
          </a:lstStyle>
          <a:p/>
        </p:txBody>
      </p:sp>
      <p:cxnSp>
        <p:nvCxnSpPr>
          <p:cNvPr id="31" name="Shape 31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cap="flat" cmpd="sng" w="28575">
            <a:solidFill>
              <a:srgbClr val="92694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/>
            </a:lvl1pPr>
            <a:lvl2pPr lvl="1">
              <a:spcBef>
                <a:spcPts val="0"/>
              </a:spcBef>
              <a:buSzPts val="2400"/>
              <a:buNone/>
              <a:defRPr/>
            </a:lvl2pPr>
            <a:lvl3pPr lvl="2">
              <a:spcBef>
                <a:spcPts val="0"/>
              </a:spcBef>
              <a:buSzPts val="2400"/>
              <a:buNone/>
              <a:defRPr/>
            </a:lvl3pPr>
            <a:lvl4pPr lvl="3">
              <a:spcBef>
                <a:spcPts val="0"/>
              </a:spcBef>
              <a:buSzPts val="2400"/>
              <a:buNone/>
              <a:defRPr/>
            </a:lvl4pPr>
            <a:lvl5pPr lvl="4">
              <a:spcBef>
                <a:spcPts val="0"/>
              </a:spcBef>
              <a:buSzPts val="2400"/>
              <a:buNone/>
              <a:defRPr/>
            </a:lvl5pPr>
            <a:lvl6pPr lvl="5">
              <a:spcBef>
                <a:spcPts val="0"/>
              </a:spcBef>
              <a:buSzPts val="2400"/>
              <a:buNone/>
              <a:defRPr/>
            </a:lvl6pPr>
            <a:lvl7pPr lvl="6">
              <a:spcBef>
                <a:spcPts val="0"/>
              </a:spcBef>
              <a:buSzPts val="2400"/>
              <a:buNone/>
              <a:defRPr/>
            </a:lvl7pPr>
            <a:lvl8pPr lvl="7">
              <a:spcBef>
                <a:spcPts val="0"/>
              </a:spcBef>
              <a:buSzPts val="2400"/>
              <a:buNone/>
              <a:defRPr/>
            </a:lvl8pPr>
            <a:lvl9pPr lvl="8">
              <a:spcBef>
                <a:spcPts val="0"/>
              </a:spcBef>
              <a:buSzPts val="2400"/>
              <a:buNone/>
              <a:defRPr/>
            </a:lvl9pPr>
          </a:lstStyle>
          <a:p/>
        </p:txBody>
      </p:sp>
      <p:cxnSp>
        <p:nvCxnSpPr>
          <p:cNvPr id="34" name="Shape 34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cap="flat" cmpd="sng" w="28575">
            <a:solidFill>
              <a:srgbClr val="92694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360"/>
              </a:spcBef>
              <a:buSzPts val="1200"/>
              <a:buFont typeface="Cinzel"/>
              <a:buNone/>
              <a:defRPr b="1" sz="1200">
                <a:latin typeface="Cinzel"/>
                <a:ea typeface="Cinzel"/>
                <a:cs typeface="Cinzel"/>
                <a:sym typeface="Cinzel"/>
              </a:defRPr>
            </a:lvl1pPr>
          </a:lstStyle>
          <a:p/>
        </p:txBody>
      </p:sp>
      <p:cxnSp>
        <p:nvCxnSpPr>
          <p:cNvPr id="37" name="Shape 37"/>
          <p:cNvCxnSpPr/>
          <p:nvPr/>
        </p:nvCxnSpPr>
        <p:spPr>
          <a:xfrm>
            <a:off x="4279500" y="4137950"/>
            <a:ext cx="585000" cy="0"/>
          </a:xfrm>
          <a:prstGeom prst="straightConnector1">
            <a:avLst/>
          </a:prstGeom>
          <a:noFill/>
          <a:ln cap="flat" cmpd="sng" w="28575">
            <a:solidFill>
              <a:srgbClr val="92694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600"/>
              </a:spcBef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480"/>
              </a:spcBef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480"/>
              </a:spcBef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360"/>
              </a:spcBef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360"/>
              </a:spcBef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360"/>
              </a:spcBef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360"/>
              </a:spcBef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360"/>
              </a:spcBef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360"/>
              </a:spcBef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Story Keeper</a:t>
            </a:r>
          </a:p>
        </p:txBody>
      </p:sp>
      <p:sp>
        <p:nvSpPr>
          <p:cNvPr id="48" name="Shape 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</a:t>
            </a:r>
            <a:r>
              <a:rPr lang="en"/>
              <a:t>Journal of</a:t>
            </a:r>
            <a:r>
              <a:rPr lang="en"/>
              <a:t> Heroes 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1304650" y="3674900"/>
            <a:ext cx="63456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Tristan Barajas(Project Manager)</a:t>
            </a:r>
            <a:br>
              <a:rPr lang="en" sz="12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Christian Boyd(Lead designer)</a:t>
            </a:r>
            <a:br>
              <a:rPr lang="en" sz="12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Tristan Willis(Table-Top RPG specialist)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-182200" y="2932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/>
              <a:t>Storyboard: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185825" y="1448375"/>
            <a:ext cx="4653900" cy="345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Drag and drop notes.</a:t>
            </a:r>
            <a:r>
              <a:rPr lang="en"/>
              <a:t> 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Dropdown menus for quick navigation.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Creatable tabs.</a:t>
            </a:r>
          </a:p>
          <a:p>
            <a:pPr indent="-381000" lvl="0" marL="457200" rtl="0">
              <a:spcBef>
                <a:spcPts val="0"/>
              </a:spcBef>
              <a:buSzPts val="2400"/>
              <a:buChar char="✣"/>
            </a:pPr>
            <a:r>
              <a:rPr lang="en"/>
              <a:t>Multiple selections possible.</a:t>
            </a:r>
          </a:p>
        </p:txBody>
      </p:sp>
      <p:pic>
        <p:nvPicPr>
          <p:cNvPr descr="storyboard.jpg"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144" y="0"/>
            <a:ext cx="40148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786" y="0"/>
            <a:ext cx="39735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/>
              <a:t>Summary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1182050" y="1463600"/>
            <a:ext cx="6695100" cy="344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We found that players need a quick way to take notes.</a:t>
            </a:r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Our initial designs weren’t very specific to D&amp;D</a:t>
            </a:r>
          </a:p>
          <a:p>
            <a:pPr indent="-381000" lvl="0" marL="457200">
              <a:spcBef>
                <a:spcPts val="0"/>
              </a:spcBef>
              <a:buSzPts val="2400"/>
              <a:buChar char="✣"/>
            </a:pPr>
            <a:r>
              <a:rPr lang="en"/>
              <a:t>We have come up with a design that uses the best of all our designs and a few more innovations.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/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 sz="2400"/>
              <a:t>Problem:</a:t>
            </a:r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32910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DM is in the middle of a detailed description...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How do you spell that?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Wait, what was that?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 me look through my notes! 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"/>
              <a:t>I am sure I wrote this down somewhere.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Contextual Inquiries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37150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✣"/>
            </a:pPr>
            <a:r>
              <a:rPr lang="en" sz="1200"/>
              <a:t>Mark - A D</a:t>
            </a:r>
            <a:r>
              <a:rPr lang="en" sz="1200"/>
              <a:t>ungeon</a:t>
            </a:r>
            <a:r>
              <a:rPr lang="en" sz="1200"/>
              <a:t> Master with a crew of inexperienced players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⨳"/>
            </a:pPr>
            <a:r>
              <a:rPr lang="en" sz="1200"/>
              <a:t>Players frequently say “Wait, hold on” and stop the game while they finish taking notes</a:t>
            </a:r>
          </a:p>
          <a:p>
            <a:pPr indent="-304800" lvl="1" marL="914400" rtl="0">
              <a:spcBef>
                <a:spcPts val="0"/>
              </a:spcBef>
              <a:buSzPts val="1200"/>
              <a:buChar char="⨳"/>
            </a:pPr>
            <a:r>
              <a:rPr lang="en" sz="1200"/>
              <a:t>Mark frequently improvises the story, creating sudden info that needs to be recorded quickly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descr="D&amp;DgroupImage.jpg"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00" y="2131688"/>
            <a:ext cx="5368200" cy="282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Contextual Inquiries</a:t>
            </a:r>
          </a:p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311700" y="1371500"/>
            <a:ext cx="50115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✣"/>
            </a:pPr>
            <a:r>
              <a:rPr lang="en" sz="1200"/>
              <a:t>Jim - An experienced Dungeon Master with 3 experienced players.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⨳"/>
            </a:pPr>
            <a:r>
              <a:rPr lang="en" sz="1200"/>
              <a:t>Players ask for small bits of information multiple times, which have to be looked up in the book.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⨳"/>
            </a:pPr>
            <a:r>
              <a:rPr lang="en" sz="1200"/>
              <a:t>Has to search book for NPC or Town information for many different people and places.</a:t>
            </a:r>
          </a:p>
          <a:p>
            <a: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✣"/>
            </a:pPr>
            <a:r>
              <a:rPr lang="en" sz="1200"/>
              <a:t>John - Dungeons and Dragons player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⨳"/>
            </a:pPr>
            <a:r>
              <a:rPr lang="en" sz="1200"/>
              <a:t>Player took time after any information he deemed important to write down notes which cause him to have to ask for information repeated.</a:t>
            </a:r>
          </a:p>
          <a:p>
            <a:pPr indent="-304800" lvl="1" marL="914400" rtl="0">
              <a:spcBef>
                <a:spcPts val="0"/>
              </a:spcBef>
              <a:buSzPts val="1200"/>
              <a:buChar char="⨳"/>
            </a:pPr>
            <a:r>
              <a:rPr lang="en" sz="1200"/>
              <a:t>Had a large amount of notes he needed to condense at session's end.</a:t>
            </a:r>
          </a:p>
        </p:txBody>
      </p:sp>
      <p:pic>
        <p:nvPicPr>
          <p:cNvPr descr="PublicsettingD&amp;D.jp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600" y="1444375"/>
            <a:ext cx="3516000" cy="197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Our Design Tasks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Store important game information.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Look up specific events, places, people or items.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Sort large volumes of game data.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Lo</a:t>
            </a:r>
            <a:r>
              <a:rPr lang="en"/>
              <a:t>ok up outside information from official game sources.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Edit outdated information.</a:t>
            </a:r>
          </a:p>
          <a:p>
            <a:pPr indent="-381000" lvl="0" marL="457200">
              <a:spcBef>
                <a:spcPts val="0"/>
              </a:spcBef>
              <a:buSzPts val="2400"/>
              <a:buAutoNum type="arabicPeriod"/>
            </a:pPr>
            <a:r>
              <a:rPr lang="en"/>
              <a:t>Share game information with other players.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Sketches</a:t>
            </a: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1 - a desktop ‘wiki’ tool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25" y="2155975"/>
            <a:ext cx="2670798" cy="241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375" y="2170775"/>
            <a:ext cx="2582923" cy="23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4475" y="2155975"/>
            <a:ext cx="3231725" cy="2309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Sketches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370588"/>
            <a:ext cx="8520600" cy="53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2 - A mobile note bubble app with sharing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00" y="2059088"/>
            <a:ext cx="1942234" cy="293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5734" y="2059088"/>
            <a:ext cx="1949251" cy="293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485" y="2059088"/>
            <a:ext cx="1949241" cy="293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6976" y="2059088"/>
            <a:ext cx="1946013" cy="293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Sketches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1153775" y="1421225"/>
            <a:ext cx="6695100" cy="344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Design 3: Mid-game Recording 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825" y="2016775"/>
            <a:ext cx="4736250" cy="28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00" y="2016775"/>
            <a:ext cx="4064272" cy="2797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-182200" y="293275"/>
            <a:ext cx="536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/>
              <a:t>Storyboard: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185825" y="1448375"/>
            <a:ext cx="4653900" cy="345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Instantaneous voice to text translation.</a:t>
            </a:r>
            <a:r>
              <a:rPr lang="en"/>
              <a:t> 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Multiple users voices recognized for chat log.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✣"/>
            </a:pPr>
            <a:r>
              <a:rPr lang="en"/>
              <a:t>Hyperlinking to related notes.</a:t>
            </a:r>
          </a:p>
          <a:p>
            <a:pPr indent="-381000" lvl="0" marL="457200">
              <a:spcBef>
                <a:spcPts val="0"/>
              </a:spcBef>
              <a:buSzPts val="2400"/>
              <a:buChar char="✣"/>
            </a:pPr>
            <a:r>
              <a:rPr lang="en"/>
              <a:t>Detailed note sections </a:t>
            </a:r>
          </a:p>
        </p:txBody>
      </p:sp>
      <p:pic>
        <p:nvPicPr>
          <p:cNvPr descr="storyboard.jpg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73" y="0"/>
            <a:ext cx="4197329" cy="537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ol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